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101885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4660"/>
  </p:normalViewPr>
  <p:slideViewPr>
    <p:cSldViewPr snapToGrid="0">
      <p:cViewPr varScale="1">
        <p:scale>
          <a:sx n="72" d="100"/>
          <a:sy n="72" d="100"/>
        </p:scale>
        <p:origin x="25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67436"/>
            <a:ext cx="5829300" cy="3547134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351361"/>
            <a:ext cx="5143500" cy="245988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B996-BF02-4FE5-B350-DF9845E480B5}" type="datetimeFigureOut">
              <a:rPr lang="zh-TW" altLang="en-US" smtClean="0"/>
              <a:t>2025/4/15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0B1C-BBCA-4D95-94EA-5911C417C4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160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B996-BF02-4FE5-B350-DF9845E480B5}" type="datetimeFigureOut">
              <a:rPr lang="zh-TW" altLang="en-US" smtClean="0"/>
              <a:t>2025/4/15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0B1C-BBCA-4D95-94EA-5911C417C4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254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42448"/>
            <a:ext cx="1478756" cy="863434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42448"/>
            <a:ext cx="4350544" cy="8634346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B996-BF02-4FE5-B350-DF9845E480B5}" type="datetimeFigureOut">
              <a:rPr lang="zh-TW" altLang="en-US" smtClean="0"/>
              <a:t>2025/4/15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0B1C-BBCA-4D95-94EA-5911C417C4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3427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B996-BF02-4FE5-B350-DF9845E480B5}" type="datetimeFigureOut">
              <a:rPr lang="zh-TW" altLang="en-US" smtClean="0"/>
              <a:t>2025/4/15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0B1C-BBCA-4D95-94EA-5911C417C4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246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540073"/>
            <a:ext cx="5915025" cy="423816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818329"/>
            <a:ext cx="5915025" cy="222875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B996-BF02-4FE5-B350-DF9845E480B5}" type="datetimeFigureOut">
              <a:rPr lang="zh-TW" altLang="en-US" smtClean="0"/>
              <a:t>2025/4/15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0B1C-BBCA-4D95-94EA-5911C417C4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172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712238"/>
            <a:ext cx="2914650" cy="646455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712238"/>
            <a:ext cx="2914650" cy="646455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B996-BF02-4FE5-B350-DF9845E480B5}" type="datetimeFigureOut">
              <a:rPr lang="zh-TW" altLang="en-US" smtClean="0"/>
              <a:t>2025/4/15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0B1C-BBCA-4D95-94EA-5911C417C4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242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542450"/>
            <a:ext cx="5915025" cy="196932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97618"/>
            <a:ext cx="2901255" cy="122404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721661"/>
            <a:ext cx="2901255" cy="547400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497618"/>
            <a:ext cx="2915543" cy="122404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721661"/>
            <a:ext cx="2915543" cy="547400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B996-BF02-4FE5-B350-DF9845E480B5}" type="datetimeFigureOut">
              <a:rPr lang="zh-TW" altLang="en-US" smtClean="0"/>
              <a:t>2025/4/15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0B1C-BBCA-4D95-94EA-5911C417C4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450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B996-BF02-4FE5-B350-DF9845E480B5}" type="datetimeFigureOut">
              <a:rPr lang="zh-TW" altLang="en-US" smtClean="0"/>
              <a:t>2025/4/15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0B1C-BBCA-4D95-94EA-5911C417C4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360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B996-BF02-4FE5-B350-DF9845E480B5}" type="datetimeFigureOut">
              <a:rPr lang="zh-TW" altLang="en-US" smtClean="0"/>
              <a:t>2025/4/15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0B1C-BBCA-4D95-94EA-5911C417C4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36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79238"/>
            <a:ext cx="2211884" cy="237733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466968"/>
            <a:ext cx="3471863" cy="724049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056572"/>
            <a:ext cx="2211884" cy="566267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B996-BF02-4FE5-B350-DF9845E480B5}" type="datetimeFigureOut">
              <a:rPr lang="zh-TW" altLang="en-US" smtClean="0"/>
              <a:t>2025/4/15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0B1C-BBCA-4D95-94EA-5911C417C4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326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79238"/>
            <a:ext cx="2211884" cy="237733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466968"/>
            <a:ext cx="3471863" cy="724049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056572"/>
            <a:ext cx="2211884" cy="566267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B996-BF02-4FE5-B350-DF9845E480B5}" type="datetimeFigureOut">
              <a:rPr lang="zh-TW" altLang="en-US" smtClean="0"/>
              <a:t>2025/4/15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0B1C-BBCA-4D95-94EA-5911C417C4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383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542450"/>
            <a:ext cx="5915025" cy="1969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712238"/>
            <a:ext cx="5915025" cy="64645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443303"/>
            <a:ext cx="1543050" cy="542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4B996-BF02-4FE5-B350-DF9845E480B5}" type="datetimeFigureOut">
              <a:rPr lang="zh-TW" altLang="en-US" smtClean="0"/>
              <a:t>2025/4/15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9443303"/>
            <a:ext cx="2314575" cy="542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443303"/>
            <a:ext cx="1543050" cy="542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40B1C-BBCA-4D95-94EA-5911C417C4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41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896C3CDC-A9C7-4476-891E-E214410588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591"/>
            <a:ext cx="6858000" cy="970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812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醫護暨管理學院 行銷與流通管理系 葉昌濬職員</dc:creator>
  <cp:lastModifiedBy>醫護暨管理學院 行銷與流通管理系 葉昌濬職員</cp:lastModifiedBy>
  <cp:revision>1</cp:revision>
  <dcterms:created xsi:type="dcterms:W3CDTF">2025-04-15T06:33:34Z</dcterms:created>
  <dcterms:modified xsi:type="dcterms:W3CDTF">2025-04-15T06:37:02Z</dcterms:modified>
</cp:coreProperties>
</file>