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0188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5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67436"/>
            <a:ext cx="5829300" cy="3547134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351361"/>
            <a:ext cx="5143500" cy="245988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60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54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42448"/>
            <a:ext cx="1478756" cy="863434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42448"/>
            <a:ext cx="4350544" cy="863434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42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46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540073"/>
            <a:ext cx="5915025" cy="423816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818329"/>
            <a:ext cx="5915025" cy="22287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72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712238"/>
            <a:ext cx="2914650" cy="64645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712238"/>
            <a:ext cx="2914650" cy="64645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242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42450"/>
            <a:ext cx="5915025" cy="196932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97618"/>
            <a:ext cx="2901255" cy="122404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721661"/>
            <a:ext cx="2901255" cy="547400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97618"/>
            <a:ext cx="2915543" cy="122404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721661"/>
            <a:ext cx="2915543" cy="547400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50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60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36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9238"/>
            <a:ext cx="2211884" cy="237733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66968"/>
            <a:ext cx="3471863" cy="724049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56572"/>
            <a:ext cx="2211884" cy="566267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26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9238"/>
            <a:ext cx="2211884" cy="237733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66968"/>
            <a:ext cx="3471863" cy="724049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56572"/>
            <a:ext cx="2211884" cy="566267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83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42450"/>
            <a:ext cx="5915025" cy="196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712238"/>
            <a:ext cx="5915025" cy="6464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443303"/>
            <a:ext cx="1543050" cy="54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4B996-BF02-4FE5-B350-DF9845E480B5}" type="datetimeFigureOut">
              <a:rPr lang="zh-TW" altLang="en-US" smtClean="0"/>
              <a:t>2025/4/15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443303"/>
            <a:ext cx="2314575" cy="54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443303"/>
            <a:ext cx="1543050" cy="54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0B1C-BBCA-4D95-94EA-5911C417C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1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896C3CDC-A9C7-4476-891E-E21441058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591"/>
            <a:ext cx="6858000" cy="970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12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醫護暨管理學院 行銷與流通管理系 葉昌濬職員</dc:creator>
  <cp:lastModifiedBy>醫護暨管理學院 行銷與流通管理系 葉昌濬職員</cp:lastModifiedBy>
  <cp:revision>1</cp:revision>
  <dcterms:created xsi:type="dcterms:W3CDTF">2025-04-15T06:33:34Z</dcterms:created>
  <dcterms:modified xsi:type="dcterms:W3CDTF">2025-04-15T06:37:02Z</dcterms:modified>
</cp:coreProperties>
</file>