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5119350" cy="2138362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189" autoAdjust="0"/>
    <p:restoredTop sz="94660"/>
  </p:normalViewPr>
  <p:slideViewPr>
    <p:cSldViewPr snapToGrid="0">
      <p:cViewPr varScale="1">
        <p:scale>
          <a:sx n="35" d="100"/>
          <a:sy n="35" d="100"/>
        </p:scale>
        <p:origin x="298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3951" y="3499590"/>
            <a:ext cx="12851448" cy="7444669"/>
          </a:xfrm>
        </p:spPr>
        <p:txBody>
          <a:bodyPr anchor="b"/>
          <a:lstStyle>
            <a:lvl1pPr algn="ctr">
              <a:defRPr sz="9921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89919" y="11231355"/>
            <a:ext cx="11339513" cy="5162758"/>
          </a:xfrm>
        </p:spPr>
        <p:txBody>
          <a:bodyPr/>
          <a:lstStyle>
            <a:lvl1pPr marL="0" indent="0" algn="ctr">
              <a:buNone/>
              <a:defRPr sz="3968"/>
            </a:lvl1pPr>
            <a:lvl2pPr marL="755980" indent="0" algn="ctr">
              <a:buNone/>
              <a:defRPr sz="3307"/>
            </a:lvl2pPr>
            <a:lvl3pPr marL="1511960" indent="0" algn="ctr">
              <a:buNone/>
              <a:defRPr sz="2976"/>
            </a:lvl3pPr>
            <a:lvl4pPr marL="2267941" indent="0" algn="ctr">
              <a:buNone/>
              <a:defRPr sz="2646"/>
            </a:lvl4pPr>
            <a:lvl5pPr marL="3023921" indent="0" algn="ctr">
              <a:buNone/>
              <a:defRPr sz="2646"/>
            </a:lvl5pPr>
            <a:lvl6pPr marL="3779901" indent="0" algn="ctr">
              <a:buNone/>
              <a:defRPr sz="2646"/>
            </a:lvl6pPr>
            <a:lvl7pPr marL="4535881" indent="0" algn="ctr">
              <a:buNone/>
              <a:defRPr sz="2646"/>
            </a:lvl7pPr>
            <a:lvl8pPr marL="5291861" indent="0" algn="ctr">
              <a:buNone/>
              <a:defRPr sz="2646"/>
            </a:lvl8pPr>
            <a:lvl9pPr marL="6047842" indent="0" algn="ctr">
              <a:buNone/>
              <a:defRPr sz="2646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5E2C0-645B-4EBF-88A9-EA9C7537113B}" type="datetimeFigureOut">
              <a:rPr lang="zh-TW" altLang="en-US" smtClean="0"/>
              <a:t>2025/12/22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CE7F0-39BD-46E0-95F0-F619A8E723B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096307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5E2C0-645B-4EBF-88A9-EA9C7537113B}" type="datetimeFigureOut">
              <a:rPr lang="zh-TW" altLang="en-US" smtClean="0"/>
              <a:t>2025/12/22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CE7F0-39BD-46E0-95F0-F619A8E723B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85486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819786" y="1138480"/>
            <a:ext cx="3260110" cy="18121634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39456" y="1138480"/>
            <a:ext cx="9591338" cy="18121634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5E2C0-645B-4EBF-88A9-EA9C7537113B}" type="datetimeFigureOut">
              <a:rPr lang="zh-TW" altLang="en-US" smtClean="0"/>
              <a:t>2025/12/22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CE7F0-39BD-46E0-95F0-F619A8E723B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226389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5E2C0-645B-4EBF-88A9-EA9C7537113B}" type="datetimeFigureOut">
              <a:rPr lang="zh-TW" altLang="en-US" smtClean="0"/>
              <a:t>2025/12/22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CE7F0-39BD-46E0-95F0-F619A8E723B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55006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1582" y="5331063"/>
            <a:ext cx="13040439" cy="8894992"/>
          </a:xfrm>
        </p:spPr>
        <p:txBody>
          <a:bodyPr anchor="b"/>
          <a:lstStyle>
            <a:lvl1pPr>
              <a:defRPr sz="9921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31582" y="14310205"/>
            <a:ext cx="13040439" cy="4677666"/>
          </a:xfrm>
        </p:spPr>
        <p:txBody>
          <a:bodyPr/>
          <a:lstStyle>
            <a:lvl1pPr marL="0" indent="0">
              <a:buNone/>
              <a:defRPr sz="3968">
                <a:solidFill>
                  <a:schemeClr val="tx1">
                    <a:tint val="82000"/>
                  </a:schemeClr>
                </a:solidFill>
              </a:defRPr>
            </a:lvl1pPr>
            <a:lvl2pPr marL="755980" indent="0">
              <a:buNone/>
              <a:defRPr sz="3307">
                <a:solidFill>
                  <a:schemeClr val="tx1">
                    <a:tint val="82000"/>
                  </a:schemeClr>
                </a:solidFill>
              </a:defRPr>
            </a:lvl2pPr>
            <a:lvl3pPr marL="1511960" indent="0">
              <a:buNone/>
              <a:defRPr sz="2976">
                <a:solidFill>
                  <a:schemeClr val="tx1">
                    <a:tint val="82000"/>
                  </a:schemeClr>
                </a:solidFill>
              </a:defRPr>
            </a:lvl3pPr>
            <a:lvl4pPr marL="2267941" indent="0">
              <a:buNone/>
              <a:defRPr sz="2646">
                <a:solidFill>
                  <a:schemeClr val="tx1">
                    <a:tint val="82000"/>
                  </a:schemeClr>
                </a:solidFill>
              </a:defRPr>
            </a:lvl4pPr>
            <a:lvl5pPr marL="3023921" indent="0">
              <a:buNone/>
              <a:defRPr sz="2646">
                <a:solidFill>
                  <a:schemeClr val="tx1">
                    <a:tint val="82000"/>
                  </a:schemeClr>
                </a:solidFill>
              </a:defRPr>
            </a:lvl5pPr>
            <a:lvl6pPr marL="3779901" indent="0">
              <a:buNone/>
              <a:defRPr sz="2646">
                <a:solidFill>
                  <a:schemeClr val="tx1">
                    <a:tint val="82000"/>
                  </a:schemeClr>
                </a:solidFill>
              </a:defRPr>
            </a:lvl6pPr>
            <a:lvl7pPr marL="4535881" indent="0">
              <a:buNone/>
              <a:defRPr sz="2646">
                <a:solidFill>
                  <a:schemeClr val="tx1">
                    <a:tint val="82000"/>
                  </a:schemeClr>
                </a:solidFill>
              </a:defRPr>
            </a:lvl7pPr>
            <a:lvl8pPr marL="5291861" indent="0">
              <a:buNone/>
              <a:defRPr sz="2646">
                <a:solidFill>
                  <a:schemeClr val="tx1">
                    <a:tint val="82000"/>
                  </a:schemeClr>
                </a:solidFill>
              </a:defRPr>
            </a:lvl8pPr>
            <a:lvl9pPr marL="6047842" indent="0">
              <a:buNone/>
              <a:defRPr sz="2646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5E2C0-645B-4EBF-88A9-EA9C7537113B}" type="datetimeFigureOut">
              <a:rPr lang="zh-TW" altLang="en-US" smtClean="0"/>
              <a:t>2025/12/22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CE7F0-39BD-46E0-95F0-F619A8E723B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660481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39455" y="5692400"/>
            <a:ext cx="6425724" cy="13567714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54171" y="5692400"/>
            <a:ext cx="6425724" cy="13567714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5E2C0-645B-4EBF-88A9-EA9C7537113B}" type="datetimeFigureOut">
              <a:rPr lang="zh-TW" altLang="en-US" smtClean="0"/>
              <a:t>2025/12/22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CE7F0-39BD-46E0-95F0-F619A8E723B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451442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1425" y="1138485"/>
            <a:ext cx="13040439" cy="4133179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1426" y="5241960"/>
            <a:ext cx="6396193" cy="2569003"/>
          </a:xfrm>
        </p:spPr>
        <p:txBody>
          <a:bodyPr anchor="b"/>
          <a:lstStyle>
            <a:lvl1pPr marL="0" indent="0">
              <a:buNone/>
              <a:defRPr sz="3968" b="1"/>
            </a:lvl1pPr>
            <a:lvl2pPr marL="755980" indent="0">
              <a:buNone/>
              <a:defRPr sz="3307" b="1"/>
            </a:lvl2pPr>
            <a:lvl3pPr marL="1511960" indent="0">
              <a:buNone/>
              <a:defRPr sz="2976" b="1"/>
            </a:lvl3pPr>
            <a:lvl4pPr marL="2267941" indent="0">
              <a:buNone/>
              <a:defRPr sz="2646" b="1"/>
            </a:lvl4pPr>
            <a:lvl5pPr marL="3023921" indent="0">
              <a:buNone/>
              <a:defRPr sz="2646" b="1"/>
            </a:lvl5pPr>
            <a:lvl6pPr marL="3779901" indent="0">
              <a:buNone/>
              <a:defRPr sz="2646" b="1"/>
            </a:lvl6pPr>
            <a:lvl7pPr marL="4535881" indent="0">
              <a:buNone/>
              <a:defRPr sz="2646" b="1"/>
            </a:lvl7pPr>
            <a:lvl8pPr marL="5291861" indent="0">
              <a:buNone/>
              <a:defRPr sz="2646" b="1"/>
            </a:lvl8pPr>
            <a:lvl9pPr marL="6047842" indent="0">
              <a:buNone/>
              <a:defRPr sz="2646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426" y="7810963"/>
            <a:ext cx="6396193" cy="1148875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654172" y="5241960"/>
            <a:ext cx="6427693" cy="2569003"/>
          </a:xfrm>
        </p:spPr>
        <p:txBody>
          <a:bodyPr anchor="b"/>
          <a:lstStyle>
            <a:lvl1pPr marL="0" indent="0">
              <a:buNone/>
              <a:defRPr sz="3968" b="1"/>
            </a:lvl1pPr>
            <a:lvl2pPr marL="755980" indent="0">
              <a:buNone/>
              <a:defRPr sz="3307" b="1"/>
            </a:lvl2pPr>
            <a:lvl3pPr marL="1511960" indent="0">
              <a:buNone/>
              <a:defRPr sz="2976" b="1"/>
            </a:lvl3pPr>
            <a:lvl4pPr marL="2267941" indent="0">
              <a:buNone/>
              <a:defRPr sz="2646" b="1"/>
            </a:lvl4pPr>
            <a:lvl5pPr marL="3023921" indent="0">
              <a:buNone/>
              <a:defRPr sz="2646" b="1"/>
            </a:lvl5pPr>
            <a:lvl6pPr marL="3779901" indent="0">
              <a:buNone/>
              <a:defRPr sz="2646" b="1"/>
            </a:lvl6pPr>
            <a:lvl7pPr marL="4535881" indent="0">
              <a:buNone/>
              <a:defRPr sz="2646" b="1"/>
            </a:lvl7pPr>
            <a:lvl8pPr marL="5291861" indent="0">
              <a:buNone/>
              <a:defRPr sz="2646" b="1"/>
            </a:lvl8pPr>
            <a:lvl9pPr marL="6047842" indent="0">
              <a:buNone/>
              <a:defRPr sz="2646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654172" y="7810963"/>
            <a:ext cx="6427693" cy="1148875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5E2C0-645B-4EBF-88A9-EA9C7537113B}" type="datetimeFigureOut">
              <a:rPr lang="zh-TW" altLang="en-US" smtClean="0"/>
              <a:t>2025/12/22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CE7F0-39BD-46E0-95F0-F619A8E723B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760645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5E2C0-645B-4EBF-88A9-EA9C7537113B}" type="datetimeFigureOut">
              <a:rPr lang="zh-TW" altLang="en-US" smtClean="0"/>
              <a:t>2025/12/22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CE7F0-39BD-46E0-95F0-F619A8E723B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161887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5E2C0-645B-4EBF-88A9-EA9C7537113B}" type="datetimeFigureOut">
              <a:rPr lang="zh-TW" altLang="en-US" smtClean="0"/>
              <a:t>2025/12/22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CE7F0-39BD-46E0-95F0-F619A8E723B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427472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1425" y="1425575"/>
            <a:ext cx="4876384" cy="4989513"/>
          </a:xfrm>
        </p:spPr>
        <p:txBody>
          <a:bodyPr anchor="b"/>
          <a:lstStyle>
            <a:lvl1pPr>
              <a:defRPr sz="5291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27693" y="3078850"/>
            <a:ext cx="7654171" cy="15196234"/>
          </a:xfrm>
        </p:spPr>
        <p:txBody>
          <a:bodyPr/>
          <a:lstStyle>
            <a:lvl1pPr>
              <a:defRPr sz="5291"/>
            </a:lvl1pPr>
            <a:lvl2pPr>
              <a:defRPr sz="4630"/>
            </a:lvl2pPr>
            <a:lvl3pPr>
              <a:defRPr sz="3968"/>
            </a:lvl3pPr>
            <a:lvl4pPr>
              <a:defRPr sz="3307"/>
            </a:lvl4pPr>
            <a:lvl5pPr>
              <a:defRPr sz="3307"/>
            </a:lvl5pPr>
            <a:lvl6pPr>
              <a:defRPr sz="3307"/>
            </a:lvl6pPr>
            <a:lvl7pPr>
              <a:defRPr sz="3307"/>
            </a:lvl7pPr>
            <a:lvl8pPr>
              <a:defRPr sz="3307"/>
            </a:lvl8pPr>
            <a:lvl9pPr>
              <a:defRPr sz="3307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41425" y="6415088"/>
            <a:ext cx="4876384" cy="11884743"/>
          </a:xfrm>
        </p:spPr>
        <p:txBody>
          <a:bodyPr/>
          <a:lstStyle>
            <a:lvl1pPr marL="0" indent="0">
              <a:buNone/>
              <a:defRPr sz="2646"/>
            </a:lvl1pPr>
            <a:lvl2pPr marL="755980" indent="0">
              <a:buNone/>
              <a:defRPr sz="2315"/>
            </a:lvl2pPr>
            <a:lvl3pPr marL="1511960" indent="0">
              <a:buNone/>
              <a:defRPr sz="1984"/>
            </a:lvl3pPr>
            <a:lvl4pPr marL="2267941" indent="0">
              <a:buNone/>
              <a:defRPr sz="1654"/>
            </a:lvl4pPr>
            <a:lvl5pPr marL="3023921" indent="0">
              <a:buNone/>
              <a:defRPr sz="1654"/>
            </a:lvl5pPr>
            <a:lvl6pPr marL="3779901" indent="0">
              <a:buNone/>
              <a:defRPr sz="1654"/>
            </a:lvl6pPr>
            <a:lvl7pPr marL="4535881" indent="0">
              <a:buNone/>
              <a:defRPr sz="1654"/>
            </a:lvl7pPr>
            <a:lvl8pPr marL="5291861" indent="0">
              <a:buNone/>
              <a:defRPr sz="1654"/>
            </a:lvl8pPr>
            <a:lvl9pPr marL="6047842" indent="0">
              <a:buNone/>
              <a:defRPr sz="1654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5E2C0-645B-4EBF-88A9-EA9C7537113B}" type="datetimeFigureOut">
              <a:rPr lang="zh-TW" altLang="en-US" smtClean="0"/>
              <a:t>2025/12/22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CE7F0-39BD-46E0-95F0-F619A8E723B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022989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1425" y="1425575"/>
            <a:ext cx="4876384" cy="4989513"/>
          </a:xfrm>
        </p:spPr>
        <p:txBody>
          <a:bodyPr anchor="b"/>
          <a:lstStyle>
            <a:lvl1pPr>
              <a:defRPr sz="5291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427693" y="3078850"/>
            <a:ext cx="7654171" cy="15196234"/>
          </a:xfrm>
        </p:spPr>
        <p:txBody>
          <a:bodyPr anchor="t"/>
          <a:lstStyle>
            <a:lvl1pPr marL="0" indent="0">
              <a:buNone/>
              <a:defRPr sz="5291"/>
            </a:lvl1pPr>
            <a:lvl2pPr marL="755980" indent="0">
              <a:buNone/>
              <a:defRPr sz="4630"/>
            </a:lvl2pPr>
            <a:lvl3pPr marL="1511960" indent="0">
              <a:buNone/>
              <a:defRPr sz="3968"/>
            </a:lvl3pPr>
            <a:lvl4pPr marL="2267941" indent="0">
              <a:buNone/>
              <a:defRPr sz="3307"/>
            </a:lvl4pPr>
            <a:lvl5pPr marL="3023921" indent="0">
              <a:buNone/>
              <a:defRPr sz="3307"/>
            </a:lvl5pPr>
            <a:lvl6pPr marL="3779901" indent="0">
              <a:buNone/>
              <a:defRPr sz="3307"/>
            </a:lvl6pPr>
            <a:lvl7pPr marL="4535881" indent="0">
              <a:buNone/>
              <a:defRPr sz="3307"/>
            </a:lvl7pPr>
            <a:lvl8pPr marL="5291861" indent="0">
              <a:buNone/>
              <a:defRPr sz="3307"/>
            </a:lvl8pPr>
            <a:lvl9pPr marL="6047842" indent="0">
              <a:buNone/>
              <a:defRPr sz="3307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41425" y="6415088"/>
            <a:ext cx="4876384" cy="11884743"/>
          </a:xfrm>
        </p:spPr>
        <p:txBody>
          <a:bodyPr/>
          <a:lstStyle>
            <a:lvl1pPr marL="0" indent="0">
              <a:buNone/>
              <a:defRPr sz="2646"/>
            </a:lvl1pPr>
            <a:lvl2pPr marL="755980" indent="0">
              <a:buNone/>
              <a:defRPr sz="2315"/>
            </a:lvl2pPr>
            <a:lvl3pPr marL="1511960" indent="0">
              <a:buNone/>
              <a:defRPr sz="1984"/>
            </a:lvl3pPr>
            <a:lvl4pPr marL="2267941" indent="0">
              <a:buNone/>
              <a:defRPr sz="1654"/>
            </a:lvl4pPr>
            <a:lvl5pPr marL="3023921" indent="0">
              <a:buNone/>
              <a:defRPr sz="1654"/>
            </a:lvl5pPr>
            <a:lvl6pPr marL="3779901" indent="0">
              <a:buNone/>
              <a:defRPr sz="1654"/>
            </a:lvl6pPr>
            <a:lvl7pPr marL="4535881" indent="0">
              <a:buNone/>
              <a:defRPr sz="1654"/>
            </a:lvl7pPr>
            <a:lvl8pPr marL="5291861" indent="0">
              <a:buNone/>
              <a:defRPr sz="1654"/>
            </a:lvl8pPr>
            <a:lvl9pPr marL="6047842" indent="0">
              <a:buNone/>
              <a:defRPr sz="1654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5E2C0-645B-4EBF-88A9-EA9C7537113B}" type="datetimeFigureOut">
              <a:rPr lang="zh-TW" altLang="en-US" smtClean="0"/>
              <a:t>2025/12/22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CE7F0-39BD-46E0-95F0-F619A8E723B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434404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圖片 7" descr="一張含有 文字, 螢幕擷取畫面, 字型, 平面設計 的圖片&#10;&#10;AI 產生的內容可能不正確。">
            <a:extLst>
              <a:ext uri="{FF2B5EF4-FFF2-40B4-BE49-F238E27FC236}">
                <a16:creationId xmlns:a16="http://schemas.microsoft.com/office/drawing/2014/main" id="{9542CE37-9CFC-931B-C808-42C72813658C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32" y="1336"/>
            <a:ext cx="15114286" cy="21380952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39456" y="1138485"/>
            <a:ext cx="13040439" cy="413317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39456" y="5692400"/>
            <a:ext cx="13040439" cy="13567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9455" y="19819457"/>
            <a:ext cx="3401854" cy="11384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984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975E2C0-645B-4EBF-88A9-EA9C7537113B}" type="datetimeFigureOut">
              <a:rPr lang="zh-TW" altLang="en-US" smtClean="0"/>
              <a:t>2025/12/22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008285" y="19819457"/>
            <a:ext cx="5102781" cy="11384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984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041" y="19819457"/>
            <a:ext cx="3401854" cy="11384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984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11CE7F0-39BD-46E0-95F0-F619A8E723B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767637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511960" rtl="0" eaLnBrk="1" latinLnBrk="0" hangingPunct="1">
        <a:lnSpc>
          <a:spcPct val="90000"/>
        </a:lnSpc>
        <a:spcBef>
          <a:spcPct val="0"/>
        </a:spcBef>
        <a:buNone/>
        <a:defRPr sz="72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77990" indent="-377990" algn="l" defTabSz="1511960" rtl="0" eaLnBrk="1" latinLnBrk="0" hangingPunct="1">
        <a:lnSpc>
          <a:spcPct val="90000"/>
        </a:lnSpc>
        <a:spcBef>
          <a:spcPts val="1654"/>
        </a:spcBef>
        <a:buFont typeface="Arial" panose="020B0604020202020204" pitchFamily="34" charset="0"/>
        <a:buChar char="•"/>
        <a:defRPr sz="4630" kern="1200">
          <a:solidFill>
            <a:schemeClr val="tx1"/>
          </a:solidFill>
          <a:latin typeface="+mn-lt"/>
          <a:ea typeface="+mn-ea"/>
          <a:cs typeface="+mn-cs"/>
        </a:defRPr>
      </a:lvl1pPr>
      <a:lvl2pPr marL="1133970" indent="-377990" algn="l" defTabSz="1511960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3968" kern="1200">
          <a:solidFill>
            <a:schemeClr val="tx1"/>
          </a:solidFill>
          <a:latin typeface="+mn-lt"/>
          <a:ea typeface="+mn-ea"/>
          <a:cs typeface="+mn-cs"/>
        </a:defRPr>
      </a:lvl2pPr>
      <a:lvl3pPr marL="1889951" indent="-377990" algn="l" defTabSz="1511960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3307" kern="1200">
          <a:solidFill>
            <a:schemeClr val="tx1"/>
          </a:solidFill>
          <a:latin typeface="+mn-lt"/>
          <a:ea typeface="+mn-ea"/>
          <a:cs typeface="+mn-cs"/>
        </a:defRPr>
      </a:lvl3pPr>
      <a:lvl4pPr marL="2645931" indent="-377990" algn="l" defTabSz="1511960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976" kern="1200">
          <a:solidFill>
            <a:schemeClr val="tx1"/>
          </a:solidFill>
          <a:latin typeface="+mn-lt"/>
          <a:ea typeface="+mn-ea"/>
          <a:cs typeface="+mn-cs"/>
        </a:defRPr>
      </a:lvl4pPr>
      <a:lvl5pPr marL="3401911" indent="-377990" algn="l" defTabSz="1511960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976" kern="1200">
          <a:solidFill>
            <a:schemeClr val="tx1"/>
          </a:solidFill>
          <a:latin typeface="+mn-lt"/>
          <a:ea typeface="+mn-ea"/>
          <a:cs typeface="+mn-cs"/>
        </a:defRPr>
      </a:lvl5pPr>
      <a:lvl6pPr marL="4157891" indent="-377990" algn="l" defTabSz="1511960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976" kern="1200">
          <a:solidFill>
            <a:schemeClr val="tx1"/>
          </a:solidFill>
          <a:latin typeface="+mn-lt"/>
          <a:ea typeface="+mn-ea"/>
          <a:cs typeface="+mn-cs"/>
        </a:defRPr>
      </a:lvl6pPr>
      <a:lvl7pPr marL="4913871" indent="-377990" algn="l" defTabSz="1511960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976" kern="1200">
          <a:solidFill>
            <a:schemeClr val="tx1"/>
          </a:solidFill>
          <a:latin typeface="+mn-lt"/>
          <a:ea typeface="+mn-ea"/>
          <a:cs typeface="+mn-cs"/>
        </a:defRPr>
      </a:lvl7pPr>
      <a:lvl8pPr marL="5669852" indent="-377990" algn="l" defTabSz="1511960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976" kern="1200">
          <a:solidFill>
            <a:schemeClr val="tx1"/>
          </a:solidFill>
          <a:latin typeface="+mn-lt"/>
          <a:ea typeface="+mn-ea"/>
          <a:cs typeface="+mn-cs"/>
        </a:defRPr>
      </a:lvl8pPr>
      <a:lvl9pPr marL="6425832" indent="-377990" algn="l" defTabSz="1511960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97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511960" rtl="0" eaLnBrk="1" latinLnBrk="0" hangingPunct="1">
        <a:defRPr sz="2976" kern="1200">
          <a:solidFill>
            <a:schemeClr val="tx1"/>
          </a:solidFill>
          <a:latin typeface="+mn-lt"/>
          <a:ea typeface="+mn-ea"/>
          <a:cs typeface="+mn-cs"/>
        </a:defRPr>
      </a:lvl1pPr>
      <a:lvl2pPr marL="755980" algn="l" defTabSz="1511960" rtl="0" eaLnBrk="1" latinLnBrk="0" hangingPunct="1">
        <a:defRPr sz="2976" kern="1200">
          <a:solidFill>
            <a:schemeClr val="tx1"/>
          </a:solidFill>
          <a:latin typeface="+mn-lt"/>
          <a:ea typeface="+mn-ea"/>
          <a:cs typeface="+mn-cs"/>
        </a:defRPr>
      </a:lvl2pPr>
      <a:lvl3pPr marL="1511960" algn="l" defTabSz="1511960" rtl="0" eaLnBrk="1" latinLnBrk="0" hangingPunct="1">
        <a:defRPr sz="2976" kern="1200">
          <a:solidFill>
            <a:schemeClr val="tx1"/>
          </a:solidFill>
          <a:latin typeface="+mn-lt"/>
          <a:ea typeface="+mn-ea"/>
          <a:cs typeface="+mn-cs"/>
        </a:defRPr>
      </a:lvl3pPr>
      <a:lvl4pPr marL="2267941" algn="l" defTabSz="1511960" rtl="0" eaLnBrk="1" latinLnBrk="0" hangingPunct="1">
        <a:defRPr sz="2976" kern="1200">
          <a:solidFill>
            <a:schemeClr val="tx1"/>
          </a:solidFill>
          <a:latin typeface="+mn-lt"/>
          <a:ea typeface="+mn-ea"/>
          <a:cs typeface="+mn-cs"/>
        </a:defRPr>
      </a:lvl4pPr>
      <a:lvl5pPr marL="3023921" algn="l" defTabSz="1511960" rtl="0" eaLnBrk="1" latinLnBrk="0" hangingPunct="1">
        <a:defRPr sz="2976" kern="1200">
          <a:solidFill>
            <a:schemeClr val="tx1"/>
          </a:solidFill>
          <a:latin typeface="+mn-lt"/>
          <a:ea typeface="+mn-ea"/>
          <a:cs typeface="+mn-cs"/>
        </a:defRPr>
      </a:lvl5pPr>
      <a:lvl6pPr marL="3779901" algn="l" defTabSz="1511960" rtl="0" eaLnBrk="1" latinLnBrk="0" hangingPunct="1">
        <a:defRPr sz="2976" kern="1200">
          <a:solidFill>
            <a:schemeClr val="tx1"/>
          </a:solidFill>
          <a:latin typeface="+mn-lt"/>
          <a:ea typeface="+mn-ea"/>
          <a:cs typeface="+mn-cs"/>
        </a:defRPr>
      </a:lvl6pPr>
      <a:lvl7pPr marL="4535881" algn="l" defTabSz="1511960" rtl="0" eaLnBrk="1" latinLnBrk="0" hangingPunct="1">
        <a:defRPr sz="2976" kern="1200">
          <a:solidFill>
            <a:schemeClr val="tx1"/>
          </a:solidFill>
          <a:latin typeface="+mn-lt"/>
          <a:ea typeface="+mn-ea"/>
          <a:cs typeface="+mn-cs"/>
        </a:defRPr>
      </a:lvl7pPr>
      <a:lvl8pPr marL="5291861" algn="l" defTabSz="1511960" rtl="0" eaLnBrk="1" latinLnBrk="0" hangingPunct="1">
        <a:defRPr sz="2976" kern="1200">
          <a:solidFill>
            <a:schemeClr val="tx1"/>
          </a:solidFill>
          <a:latin typeface="+mn-lt"/>
          <a:ea typeface="+mn-ea"/>
          <a:cs typeface="+mn-cs"/>
        </a:defRPr>
      </a:lvl8pPr>
      <a:lvl9pPr marL="6047842" algn="l" defTabSz="1511960" rtl="0" eaLnBrk="1" latinLnBrk="0" hangingPunct="1">
        <a:defRPr sz="297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93491B6-1382-6D4B-9E90-093A7904A7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11200" y="3390901"/>
            <a:ext cx="13701486" cy="832756"/>
          </a:xfrm>
        </p:spPr>
        <p:txBody>
          <a:bodyPr>
            <a:normAutofit/>
          </a:bodyPr>
          <a:lstStyle/>
          <a:p>
            <a:r>
              <a:rPr lang="en-US" altLang="zh-TW" sz="4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4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專題名稱</a:t>
            </a:r>
            <a:r>
              <a:rPr lang="en-US" altLang="zh-TW" sz="4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endParaRPr lang="zh-TW" altLang="en-US" sz="48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2" name="標題 1">
            <a:extLst>
              <a:ext uri="{FF2B5EF4-FFF2-40B4-BE49-F238E27FC236}">
                <a16:creationId xmlns:a16="http://schemas.microsoft.com/office/drawing/2014/main" id="{9E21A4AD-45F6-357F-D6CD-34F6CAC55D70}"/>
              </a:ext>
            </a:extLst>
          </p:cNvPr>
          <p:cNvSpPr txBox="1">
            <a:spLocks/>
          </p:cNvSpPr>
          <p:nvPr/>
        </p:nvSpPr>
        <p:spPr>
          <a:xfrm>
            <a:off x="1568926" y="4223658"/>
            <a:ext cx="5990749" cy="10410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151196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992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zh-TW" altLang="en-US" sz="3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組長：</a:t>
            </a:r>
            <a:endParaRPr lang="en-US" altLang="zh-TW" sz="3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l"/>
            <a:r>
              <a:rPr lang="zh-TW" altLang="en-US" sz="3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組員：</a:t>
            </a:r>
          </a:p>
        </p:txBody>
      </p:sp>
    </p:spTree>
    <p:extLst>
      <p:ext uri="{BB962C8B-B14F-4D97-AF65-F5344CB8AC3E}">
        <p14:creationId xmlns:p14="http://schemas.microsoft.com/office/powerpoint/2010/main" val="38039666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佈景主題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236</TotalTime>
  <Words>8</Words>
  <Application>Microsoft Office PowerPoint</Application>
  <PresentationFormat>自訂</PresentationFormat>
  <Paragraphs>3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微軟正黑體</vt:lpstr>
      <vt:lpstr>Aptos</vt:lpstr>
      <vt:lpstr>Aptos Display</vt:lpstr>
      <vt:lpstr>Arial</vt:lpstr>
      <vt:lpstr>Office 佈景主題</vt:lpstr>
      <vt:lpstr>(專題名稱)</vt:lpstr>
    </vt:vector>
  </TitlesOfParts>
  <Company>AEUST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醫護暨管理學院 行銷與流通管理系 葉昌濬職員</dc:creator>
  <cp:lastModifiedBy>醫護暨管理學院 行銷與流通管理系 葉昌濬職員</cp:lastModifiedBy>
  <cp:revision>2</cp:revision>
  <dcterms:created xsi:type="dcterms:W3CDTF">2025-12-22T03:45:24Z</dcterms:created>
  <dcterms:modified xsi:type="dcterms:W3CDTF">2025-12-22T07:42:08Z</dcterms:modified>
</cp:coreProperties>
</file>